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65" r:id="rId9"/>
    <p:sldId id="264" r:id="rId10"/>
    <p:sldId id="266" r:id="rId11"/>
    <p:sldId id="267" r:id="rId12"/>
    <p:sldId id="276" r:id="rId13"/>
    <p:sldId id="274" r:id="rId14"/>
    <p:sldId id="275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зат Залялетдинов" initials="АЗ" lastIdx="1" clrIdx="0">
    <p:extLst>
      <p:ext uri="{19B8F6BF-5375-455C-9EA6-DF929625EA0E}">
        <p15:presenceInfo xmlns:p15="http://schemas.microsoft.com/office/powerpoint/2012/main" userId="451cd31910bef2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820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5T23:23:38.286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DB36-0609-4EEE-82B0-3FD4F045B1C4}" type="datetimeFigureOut">
              <a:rPr lang="ru-RU" smtClean="0"/>
              <a:t>06.05.2023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58E83-B2A3-40B1-B3C8-0138A4C98A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83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58E83-B2A3-40B1-B3C8-0138A4C98A9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283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95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44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962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71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87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169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272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893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83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74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66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12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792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4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8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15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77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79F0AE7-96A9-49E0-8E1C-E9171CA0BEAC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7BD872C-4298-482D-8840-05E500253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07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A5F74-03D4-427B-932A-D7A4B4BA1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758" y="241244"/>
            <a:ext cx="8825658" cy="2490080"/>
          </a:xfrm>
        </p:spPr>
        <p:txBody>
          <a:bodyPr/>
          <a:lstStyle/>
          <a:p>
            <a:r>
              <a:rPr lang="ru-RU" dirty="0"/>
              <a:t>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CCDC261-8DD6-4366-B012-68EFCAB5C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7002" y="5086458"/>
            <a:ext cx="4541674" cy="861420"/>
          </a:xfrm>
        </p:spPr>
        <p:txBody>
          <a:bodyPr>
            <a:normAutofit/>
          </a:bodyPr>
          <a:lstStyle/>
          <a:p>
            <a:r>
              <a:rPr lang="ru-RU" dirty="0"/>
              <a:t>Команда</a:t>
            </a:r>
            <a:r>
              <a:rPr lang="en-US" dirty="0"/>
              <a:t>: </a:t>
            </a:r>
            <a:r>
              <a:rPr lang="ru-RU" dirty="0"/>
              <a:t>Азат, Лейсан, Кирилл</a:t>
            </a:r>
          </a:p>
          <a:p>
            <a:r>
              <a:rPr lang="ru-RU" dirty="0"/>
              <a:t>Заказчик</a:t>
            </a:r>
            <a:r>
              <a:rPr lang="en-US" dirty="0"/>
              <a:t>:</a:t>
            </a:r>
            <a:r>
              <a:rPr lang="ru-RU" dirty="0"/>
              <a:t> Артём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CF2DE-E12A-4705-AA19-37A67DBEE070}"/>
              </a:ext>
            </a:extLst>
          </p:cNvPr>
          <p:cNvSpPr txBox="1"/>
          <p:nvPr/>
        </p:nvSpPr>
        <p:spPr>
          <a:xfrm>
            <a:off x="792758" y="2731325"/>
            <a:ext cx="4806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E2EEFF"/>
                </a:solidFill>
                <a:effectLst/>
                <a:latin typeface="Google Sans"/>
              </a:rPr>
              <a:t>«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-apple-system"/>
              </a:rPr>
              <a:t>Список рекомендаций фильмов»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36" name="Picture 12" descr="Recommendation PNG Transparent Images Free Download | Vector Files | Pngtree">
            <a:extLst>
              <a:ext uri="{FF2B5EF4-FFF2-40B4-BE49-F238E27FC236}">
                <a16:creationId xmlns:a16="http://schemas.microsoft.com/office/drawing/2014/main" id="{898F66B6-FA90-47F3-819E-7EB31AECF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29" y="101682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36743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594267-99BA-4E44-B88B-708147F0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130628"/>
            <a:ext cx="7327075" cy="2208811"/>
          </a:xfrm>
        </p:spPr>
        <p:txBody>
          <a:bodyPr/>
          <a:lstStyle/>
          <a:p>
            <a:r>
              <a:rPr lang="ru-RU" dirty="0"/>
              <a:t>Работа тестировщика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CD701D-3A9C-44ED-A32A-06C154BB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A670EC-64B4-4667-B2C2-59B2C472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96" y="1537445"/>
            <a:ext cx="5031412" cy="34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3">
            <a:extLst>
              <a:ext uri="{FF2B5EF4-FFF2-40B4-BE49-F238E27FC236}">
                <a16:creationId xmlns:a16="http://schemas.microsoft.com/office/drawing/2014/main" id="{4FBC0EDE-1BE9-46EB-B3F6-2F8ECA5DE307}"/>
              </a:ext>
            </a:extLst>
          </p:cNvPr>
          <p:cNvSpPr txBox="1">
            <a:spLocks/>
          </p:cNvSpPr>
          <p:nvPr/>
        </p:nvSpPr>
        <p:spPr>
          <a:xfrm>
            <a:off x="651679" y="1885505"/>
            <a:ext cx="4898516" cy="48300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 чем заключалась основная работа тестировщика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Проверка технического задания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Тестирование функций с целью их улучшения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Написание Bug-Report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endParaRPr lang="ru-RU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Проверка приложения на требования технического задания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Контроль над изменениями в проекте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Написание Юнит тестов</a:t>
            </a:r>
          </a:p>
        </p:txBody>
      </p:sp>
    </p:spTree>
    <p:extLst>
      <p:ext uri="{BB962C8B-B14F-4D97-AF65-F5344CB8AC3E}">
        <p14:creationId xmlns:p14="http://schemas.microsoft.com/office/powerpoint/2010/main" val="207966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BFF58-976B-43C6-868B-E7F0C2D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53" y="-421573"/>
            <a:ext cx="6656119" cy="2473588"/>
          </a:xfrm>
        </p:spPr>
        <p:txBody>
          <a:bodyPr/>
          <a:lstStyle/>
          <a:p>
            <a:r>
              <a:rPr lang="ru-RU" sz="3600" dirty="0"/>
              <a:t>Работа разработчика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2C91DA-6A2A-45A7-BE03-CAF0723ACA6E}"/>
              </a:ext>
            </a:extLst>
          </p:cNvPr>
          <p:cNvSpPr txBox="1">
            <a:spLocks/>
          </p:cNvSpPr>
          <p:nvPr/>
        </p:nvSpPr>
        <p:spPr>
          <a:xfrm>
            <a:off x="694209" y="1779179"/>
            <a:ext cx="4898516" cy="48300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В чем заключалась основная работа Разработчика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Анализ требований заказчика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Создание стратегии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Написание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Создание баз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Изучение необходимой для написания программы информации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Исправление багов, найденных тестировщиком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Написание логов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8D55FC-EFCE-4AE2-9975-5B007F68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941" y="1587438"/>
            <a:ext cx="5819775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2FC52-E4E8-40BC-B95F-6320720DB732}"/>
              </a:ext>
            </a:extLst>
          </p:cNvPr>
          <p:cNvSpPr txBox="1"/>
          <p:nvPr/>
        </p:nvSpPr>
        <p:spPr>
          <a:xfrm>
            <a:off x="6460941" y="4194220"/>
            <a:ext cx="290988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Сделай, чтобы у каждого фильма был свой скрытый рейтинг, на основе которого, он будет рекомендоваться пользователю и чтобы при этом, ...</a:t>
            </a:r>
          </a:p>
          <a:p>
            <a:r>
              <a:rPr lang="ru-RU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B5936-9565-428F-BFC9-342D44CCC4A5}"/>
              </a:ext>
            </a:extLst>
          </p:cNvPr>
          <p:cNvSpPr txBox="1"/>
          <p:nvPr/>
        </p:nvSpPr>
        <p:spPr>
          <a:xfrm>
            <a:off x="10058400" y="4194220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Хорошо, сделаю</a:t>
            </a:r>
          </a:p>
        </p:txBody>
      </p:sp>
    </p:spTree>
    <p:extLst>
      <p:ext uri="{BB962C8B-B14F-4D97-AF65-F5344CB8AC3E}">
        <p14:creationId xmlns:p14="http://schemas.microsoft.com/office/powerpoint/2010/main" val="362462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57B54-8204-4A74-BAA1-52475CFD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91" y="-645830"/>
            <a:ext cx="4579538" cy="1735667"/>
          </a:xfrm>
        </p:spPr>
        <p:txBody>
          <a:bodyPr/>
          <a:lstStyle/>
          <a:p>
            <a:r>
              <a:rPr lang="ru-RU" dirty="0"/>
              <a:t>Постановка задач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EBECF8-8824-4559-B058-94CBEA4840F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B9C43B-D89D-42C3-91C7-78E34ACA4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4791" y="2036135"/>
            <a:ext cx="3859212" cy="3284461"/>
          </a:xfrm>
        </p:spPr>
        <p:txBody>
          <a:bodyPr>
            <a:normAutofit/>
          </a:bodyPr>
          <a:lstStyle/>
          <a:p>
            <a:r>
              <a:rPr lang="ru-RU" sz="1600" dirty="0"/>
              <a:t>Постановка задач, в основном осуществлялась в беседе в </a:t>
            </a:r>
            <a:r>
              <a:rPr lang="en-US" sz="1600" dirty="0"/>
              <a:t>Telegram. </a:t>
            </a:r>
            <a:r>
              <a:rPr lang="ru-RU" sz="1600" dirty="0"/>
              <a:t>В ней мы обсуждали основные проблемы, возникшие при выполнении проекта, а так-же давали друг другу задания.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CF9CF8-4B40-443B-8B72-E7C7AE43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65" y="2036135"/>
            <a:ext cx="5178548" cy="21318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FFE075-D58C-401B-BDB4-05497E2C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67457"/>
            <a:ext cx="5669478" cy="17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9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04E72-3A83-4A18-A0E1-8ECF0E8E8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02511"/>
            <a:ext cx="3865134" cy="678712"/>
          </a:xfrm>
        </p:spPr>
        <p:txBody>
          <a:bodyPr/>
          <a:lstStyle/>
          <a:p>
            <a:r>
              <a:rPr lang="ru-RU" dirty="0"/>
              <a:t>Трудности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801FF8-BC42-4470-98E0-755C9F0826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EA654A-1B09-4580-9FF8-DF4284D50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9391" y="1683489"/>
            <a:ext cx="3859212" cy="4572000"/>
          </a:xfrm>
        </p:spPr>
        <p:txBody>
          <a:bodyPr/>
          <a:lstStyle/>
          <a:p>
            <a:r>
              <a:rPr lang="ru-RU" sz="1600" dirty="0"/>
              <a:t>В отличие от первого проекта, во втором было меньше трудностей, например</a:t>
            </a:r>
            <a:r>
              <a:rPr lang="en-US" sz="1600" dirty="0"/>
              <a:t>: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Успевать уложиться  в дедлайн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Придумывание алгоритма рекомендаций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Реализация алгоритма рекомендаций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Написание Логов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Написание Юнит тестов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Вставать 1 парой в субботу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1A4D08-7713-45D2-ADB3-E7ADB0A78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21" y="1206795"/>
            <a:ext cx="5017127" cy="495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68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4BA78-2EF8-4C2A-9218-6A6A393B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099" y="492642"/>
            <a:ext cx="3865134" cy="650358"/>
          </a:xfrm>
        </p:spPr>
        <p:txBody>
          <a:bodyPr/>
          <a:lstStyle/>
          <a:p>
            <a:pPr algn="ctr"/>
            <a:r>
              <a:rPr lang="ru-RU" dirty="0"/>
              <a:t>Итог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27790E-83A2-41BE-AC68-CAAB1855B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8768" y="1532859"/>
            <a:ext cx="3859212" cy="4499345"/>
          </a:xfrm>
        </p:spPr>
        <p:txBody>
          <a:bodyPr>
            <a:normAutofit/>
          </a:bodyPr>
          <a:lstStyle/>
          <a:p>
            <a:r>
              <a:rPr lang="ru-RU" sz="1600" dirty="0"/>
              <a:t>Чему мы научились в ходе проекта</a:t>
            </a:r>
            <a:r>
              <a:rPr lang="en-US" sz="1600" dirty="0"/>
              <a:t>: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Улучшили навыки в работе в группе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Улучшили навыки коммуникации и программирования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Научились работать с логами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Поняли как работают юнит тесты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Улучшили свое умение обращаться с базами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Научились писать ЮМЛ таблицы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2A27A42-0B13-48C3-AC84-BCEEE781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690" y="1532860"/>
            <a:ext cx="5902612" cy="37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10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Смешная картинка №249634 - Прикол, мем про Внимание Спасибо за внимание">
            <a:extLst>
              <a:ext uri="{FF2B5EF4-FFF2-40B4-BE49-F238E27FC236}">
                <a16:creationId xmlns:a16="http://schemas.microsoft.com/office/drawing/2014/main" id="{2AC8BAF4-B2A6-4A5B-A416-05E67036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71" y="68669"/>
            <a:ext cx="6789331" cy="678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88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118">
              <a:srgbClr val="F37EBB"/>
            </a:gs>
            <a:gs pos="81272">
              <a:srgbClr val="B0C6E1"/>
            </a:gs>
            <a:gs pos="0">
              <a:schemeClr val="accent1">
                <a:lumMod val="5000"/>
                <a:lumOff val="95000"/>
              </a:schemeClr>
            </a:gs>
            <a:gs pos="68000">
              <a:schemeClr val="accent1">
                <a:lumMod val="45000"/>
                <a:lumOff val="5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CF893-3ADA-43E8-B487-A53EB7F0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F6E19E-1FA6-40A0-B651-5553505A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39" y="2318490"/>
            <a:ext cx="9113714" cy="4325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Нужно написать программу "Список рекомендаций", предназначенную для нахождения интересующих человека фильмов.</a:t>
            </a:r>
            <a:endParaRPr lang="ru-RU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+mj-lt"/>
            </a:endParaRPr>
          </a:p>
          <a:p>
            <a:pPr>
              <a:lnSpc>
                <a:spcPct val="1440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Цель 1. Подбор фильмов, которые будут интересны человеку, основываясь на его предпочтениях по жанрам и актерам.</a:t>
            </a:r>
            <a:endParaRPr lang="ru-RU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40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Цель 2. Возможность добавлять свои фильмы.</a:t>
            </a:r>
            <a:endParaRPr lang="ru-RU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40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Цель 3. Возможность составлять свои собственные подборки, например избранное. </a:t>
            </a:r>
            <a:endParaRPr lang="ru-RU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0836842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B1FDC1-DDD6-40F9-A499-D40C49AA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Техническое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DCD18C-79B7-415A-855B-4780249EE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Необходимо написать программу «Список рекомендаций фильмов». Программа «Список рекомендаций фильмов» предназначена для получения рекомендаций по указанным характеристикам.</a:t>
            </a:r>
            <a:r>
              <a:rPr lang="en-US" dirty="0"/>
              <a:t>(</a:t>
            </a:r>
            <a:r>
              <a:rPr lang="ru-RU" dirty="0"/>
              <a:t>Жанры и актеры)</a:t>
            </a:r>
          </a:p>
          <a:p>
            <a:endParaRPr lang="ru-RU" dirty="0"/>
          </a:p>
          <a:p>
            <a:r>
              <a:rPr lang="ru-RU" dirty="0"/>
              <a:t>Создание возможности ставить оценки фильмам, в зависимости от которых будут выдаваться рекомендации.</a:t>
            </a:r>
          </a:p>
          <a:p>
            <a:endParaRPr lang="ru-RU" dirty="0"/>
          </a:p>
          <a:p>
            <a:r>
              <a:rPr lang="ru-RU" dirty="0"/>
              <a:t>Сделать возможность добавлять фильмы, создавать подборки по фильмам и изменять их</a:t>
            </a:r>
          </a:p>
        </p:txBody>
      </p:sp>
    </p:spTree>
    <p:extLst>
      <p:ext uri="{BB962C8B-B14F-4D97-AF65-F5344CB8AC3E}">
        <p14:creationId xmlns:p14="http://schemas.microsoft.com/office/powerpoint/2010/main" val="295032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12613D-2BE7-4674-BE08-55E445E59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769" y="830942"/>
            <a:ext cx="8825659" cy="706964"/>
          </a:xfrm>
        </p:spPr>
        <p:txBody>
          <a:bodyPr/>
          <a:lstStyle/>
          <a:p>
            <a:pPr algn="ctr"/>
            <a:r>
              <a:rPr lang="ru-RU" dirty="0"/>
              <a:t>Интерфейс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C73F05-E2B6-4ACB-8E94-CB64E996D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Авторизация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B594DE40-0205-4405-9805-023AA3526F2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1823991-A6C0-4B48-BE28-BFDEACFAD2AC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ru-RU" dirty="0"/>
              <a:t>Окно, появляющееся при запуске программы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0EADDFB-BD1C-48FE-A978-44CA98C15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dirty="0"/>
              <a:t>Восстановление</a:t>
            </a: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2A103D6D-6D66-437B-9441-38E98C03D934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533C41B-06E5-45FC-8B2A-3B150390107C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ru-RU" dirty="0"/>
              <a:t>Окно, нужно если пользователь забыл пароль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5F1F0C0-2A9F-436B-ACA3-353D0DFC9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ru-RU" dirty="0"/>
              <a:t>Регистрация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2722289-F2DB-49E5-95B8-6A225636F229}"/>
              </a:ext>
            </a:extLst>
          </p:cNvPr>
          <p:cNvSpPr>
            <a:spLocks noGrp="1"/>
          </p:cNvSpPr>
          <p:nvPr>
            <p:ph type="pic" idx="22"/>
          </p:nvPr>
        </p:nvSpPr>
        <p:spPr/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D70D5FE-48F3-45F8-AC45-BD35EE9C59E6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ru-RU" dirty="0"/>
              <a:t>Окно, для регистрации нового пользователя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DF2EC6-1EB4-435A-8D93-3C37BA1700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67769" y="2603500"/>
            <a:ext cx="2448219" cy="184042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F15BF88-CEA1-4D07-8C6F-9834303F05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38335" y="2579871"/>
            <a:ext cx="2588447" cy="188767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4A1CA6-1637-4A84-ABD1-63A091E6C1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31843" y="2579871"/>
            <a:ext cx="2329171" cy="19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9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84F22-FE6C-4CB4-927E-19AC828B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009" y="0"/>
            <a:ext cx="3865134" cy="1735667"/>
          </a:xfrm>
        </p:spPr>
        <p:txBody>
          <a:bodyPr/>
          <a:lstStyle/>
          <a:p>
            <a:pPr algn="ctr"/>
            <a:r>
              <a:rPr lang="ru-RU" dirty="0"/>
              <a:t>Интерфейс </a:t>
            </a:r>
            <a:br>
              <a:rPr lang="ru-RU" dirty="0"/>
            </a:br>
            <a:r>
              <a:rPr lang="ru-RU" dirty="0"/>
              <a:t>Главного окна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06E319-69DC-4521-8A4F-8B6B7637E1E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207FFF-FB1E-4795-9E09-19922657F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5975" y="1888273"/>
            <a:ext cx="3859212" cy="3630135"/>
          </a:xfrm>
        </p:spPr>
        <p:txBody>
          <a:bodyPr/>
          <a:lstStyle/>
          <a:p>
            <a:r>
              <a:rPr lang="ru-RU" sz="2000" dirty="0"/>
              <a:t>Появляется, после того, как пользователь заходит в аккаунт или создает новый.</a:t>
            </a:r>
          </a:p>
          <a:p>
            <a:r>
              <a:rPr lang="ru-RU" sz="2000" dirty="0"/>
              <a:t>Именно в этом окне происходят основное взаимодействие с приложением.</a:t>
            </a:r>
          </a:p>
          <a:p>
            <a:endParaRPr lang="ru-RU" dirty="0"/>
          </a:p>
        </p:txBody>
      </p:sp>
      <p:pic>
        <p:nvPicPr>
          <p:cNvPr id="6" name="Объект 3">
            <a:extLst>
              <a:ext uri="{FF2B5EF4-FFF2-40B4-BE49-F238E27FC236}">
                <a16:creationId xmlns:a16="http://schemas.microsoft.com/office/drawing/2014/main" id="{679CF471-6FAA-4EB7-A276-43DD2F63533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04" y="1339591"/>
            <a:ext cx="5412059" cy="4178817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194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BE921-B607-4CFA-97D1-0E72FCB3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188" y="743210"/>
            <a:ext cx="8825659" cy="706964"/>
          </a:xfrm>
        </p:spPr>
        <p:txBody>
          <a:bodyPr/>
          <a:lstStyle/>
          <a:p>
            <a:pPr algn="ctr"/>
            <a:r>
              <a:rPr lang="ru-RU" dirty="0"/>
              <a:t>Интерфейс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80A815-0F5E-4545-80D8-162DFCDDD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810" y="4532844"/>
            <a:ext cx="3506582" cy="576262"/>
          </a:xfrm>
        </p:spPr>
        <p:txBody>
          <a:bodyPr/>
          <a:lstStyle/>
          <a:p>
            <a:r>
              <a:rPr lang="ru-RU" dirty="0"/>
              <a:t>Добавление фильма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0CB55861-2275-46A0-84A6-0A0DD5FC186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2CB0BB-22DC-4488-857A-7922126282C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97503" y="5109106"/>
            <a:ext cx="3507889" cy="917952"/>
          </a:xfrm>
        </p:spPr>
        <p:txBody>
          <a:bodyPr/>
          <a:lstStyle/>
          <a:p>
            <a:r>
              <a:rPr lang="ru-RU" dirty="0"/>
              <a:t>В данном окне, администратор сможет добавлять фильмы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5EBC9C8-EEA1-40E7-B766-519C7BBFD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15882" y="4532844"/>
            <a:ext cx="3382537" cy="576263"/>
          </a:xfrm>
        </p:spPr>
        <p:txBody>
          <a:bodyPr/>
          <a:lstStyle/>
          <a:p>
            <a:r>
              <a:rPr lang="ru-RU" dirty="0"/>
              <a:t>Создание подборки</a:t>
            </a: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51B41C59-4428-4C9B-BD35-9C87F9046A8F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87B67-65FE-4D7F-AD7B-17B4E82F873C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ru-RU" dirty="0"/>
              <a:t>Окно используется для создания новых подборок.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A71ACC1-CC5F-4CCC-863E-4CCCA5290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718571" cy="576262"/>
          </a:xfrm>
        </p:spPr>
        <p:txBody>
          <a:bodyPr/>
          <a:lstStyle/>
          <a:p>
            <a:r>
              <a:rPr lang="ru-RU" dirty="0"/>
              <a:t>Изменение подборок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0DA77ACA-A854-46CA-AF67-C07FBF788D0F}"/>
              </a:ext>
            </a:extLst>
          </p:cNvPr>
          <p:cNvSpPr>
            <a:spLocks noGrp="1"/>
          </p:cNvSpPr>
          <p:nvPr>
            <p:ph type="pic" idx="22"/>
          </p:nvPr>
        </p:nvSpPr>
        <p:spPr/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2ACB5CF0-265E-4844-89A9-ACC4DC98D166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ru-RU" dirty="0"/>
              <a:t>В этом окне, пользователь сможет менять фильмы, находящиеся в подборке.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B273AC-70C3-4AC8-8766-965D6E5703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7147" y="2416097"/>
            <a:ext cx="3128246" cy="202117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6AE0DD-B615-4A59-9387-AD90B9F9EF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06756" y="2410562"/>
            <a:ext cx="2691242" cy="202117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B426097-2BFB-42FD-B642-9BE1352D960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99361" y="2410562"/>
            <a:ext cx="2858571" cy="20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6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31834-A32A-4FF3-BBFD-F0A37A48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38200"/>
            <a:ext cx="8761413" cy="706964"/>
          </a:xfrm>
        </p:spPr>
        <p:txBody>
          <a:bodyPr/>
          <a:lstStyle/>
          <a:p>
            <a:r>
              <a:rPr lang="ru-RU" dirty="0"/>
              <a:t>Сроки распределения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951150-B3D3-4B81-BEEC-8EBBE3E56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E4844E-1349-4C54-B814-13335FA4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7" y="2084465"/>
            <a:ext cx="10632558" cy="4773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34C18-FC3D-40FE-AAA2-D145331980A7}"/>
              </a:ext>
            </a:extLst>
          </p:cNvPr>
          <p:cNvSpPr txBox="1"/>
          <p:nvPr/>
        </p:nvSpPr>
        <p:spPr>
          <a:xfrm>
            <a:off x="7324060" y="234868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+mj-lt"/>
              </a:rPr>
              <a:t>Week 3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F0557-D2F2-41B6-B34B-A8ED19799362}"/>
              </a:ext>
            </a:extLst>
          </p:cNvPr>
          <p:cNvSpPr txBox="1"/>
          <p:nvPr/>
        </p:nvSpPr>
        <p:spPr>
          <a:xfrm>
            <a:off x="5291470" y="231081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+mj-lt"/>
              </a:rPr>
              <a:t>Week 2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5A1D4-16C8-4A96-AEF7-223CFF019B0D}"/>
              </a:ext>
            </a:extLst>
          </p:cNvPr>
          <p:cNvSpPr txBox="1"/>
          <p:nvPr/>
        </p:nvSpPr>
        <p:spPr>
          <a:xfrm>
            <a:off x="3079897" y="234868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+mj-lt"/>
              </a:rPr>
              <a:t>Week 1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1974C-B20A-41E5-870F-C54252FC03E8}"/>
              </a:ext>
            </a:extLst>
          </p:cNvPr>
          <p:cNvSpPr txBox="1"/>
          <p:nvPr/>
        </p:nvSpPr>
        <p:spPr>
          <a:xfrm>
            <a:off x="9563867" y="2341601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+mj-lt"/>
              </a:rPr>
              <a:t>Week 4</a:t>
            </a:r>
            <a:endParaRPr lang="ru-RU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AC6FC2-B425-481B-9F46-63CAAE8B604E}"/>
              </a:ext>
            </a:extLst>
          </p:cNvPr>
          <p:cNvSpPr txBox="1"/>
          <p:nvPr/>
        </p:nvSpPr>
        <p:spPr>
          <a:xfrm>
            <a:off x="822251" y="332334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+mj-lt"/>
              </a:rPr>
              <a:t>Аналитик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521E77-8631-4675-A589-983F4E7E116C}"/>
              </a:ext>
            </a:extLst>
          </p:cNvPr>
          <p:cNvSpPr txBox="1"/>
          <p:nvPr/>
        </p:nvSpPr>
        <p:spPr>
          <a:xfrm>
            <a:off x="666307" y="4562215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+mj-lt"/>
              </a:rPr>
              <a:t>Разработчик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25ECE-FDD1-4389-AB9E-034363FBBC04}"/>
              </a:ext>
            </a:extLst>
          </p:cNvPr>
          <p:cNvSpPr txBox="1"/>
          <p:nvPr/>
        </p:nvSpPr>
        <p:spPr>
          <a:xfrm>
            <a:off x="666307" y="5884902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+mj-lt"/>
              </a:rPr>
              <a:t>Тестировщик</a:t>
            </a:r>
          </a:p>
        </p:txBody>
      </p:sp>
    </p:spTree>
    <p:extLst>
      <p:ext uri="{BB962C8B-B14F-4D97-AF65-F5344CB8AC3E}">
        <p14:creationId xmlns:p14="http://schemas.microsoft.com/office/powerpoint/2010/main" val="292552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FC0B5A-36F9-4C61-9738-1D1E0A9B0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47097"/>
            <a:ext cx="8761413" cy="706964"/>
          </a:xfrm>
        </p:spPr>
        <p:txBody>
          <a:bodyPr/>
          <a:lstStyle/>
          <a:p>
            <a:pPr algn="ctr"/>
            <a:r>
              <a:rPr lang="ru-RU" dirty="0"/>
              <a:t>Работа в команде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3E6E0D-BC79-4077-8FBB-274BA77D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61" y="2863842"/>
            <a:ext cx="6317602" cy="3833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447E33-BCCC-40AF-8A28-11D4C0693106}"/>
              </a:ext>
            </a:extLst>
          </p:cNvPr>
          <p:cNvSpPr txBox="1"/>
          <p:nvPr/>
        </p:nvSpPr>
        <p:spPr>
          <a:xfrm>
            <a:off x="6440010" y="2382106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Разговор разработчика с аналитиком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8BB75-94B5-4AE9-8108-7EE04A55BC51}"/>
              </a:ext>
            </a:extLst>
          </p:cNvPr>
          <p:cNvSpPr txBox="1"/>
          <p:nvPr/>
        </p:nvSpPr>
        <p:spPr>
          <a:xfrm>
            <a:off x="404037" y="2282456"/>
            <a:ext cx="4769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Одним из главных факторов успешно</a:t>
            </a:r>
          </a:p>
          <a:p>
            <a:r>
              <a:rPr lang="ru-RU" dirty="0"/>
              <a:t>Выполненного проекта, является </a:t>
            </a:r>
          </a:p>
          <a:p>
            <a:r>
              <a:rPr lang="ru-RU" dirty="0"/>
              <a:t>Умение общаться с сокомандниками.</a:t>
            </a:r>
          </a:p>
          <a:p>
            <a:r>
              <a:rPr lang="ru-RU" dirty="0"/>
              <a:t>Для этого мы использовали группу в</a:t>
            </a:r>
          </a:p>
          <a:p>
            <a:r>
              <a:rPr lang="en-US" dirty="0"/>
              <a:t>Telegram</a:t>
            </a:r>
            <a:r>
              <a:rPr lang="ru-RU" dirty="0"/>
              <a:t>, которая была создана в </a:t>
            </a:r>
          </a:p>
          <a:p>
            <a:r>
              <a:rPr lang="ru-RU" dirty="0"/>
              <a:t>прошлом проекте.</a:t>
            </a:r>
          </a:p>
        </p:txBody>
      </p:sp>
    </p:spTree>
    <p:extLst>
      <p:ext uri="{BB962C8B-B14F-4D97-AF65-F5344CB8AC3E}">
        <p14:creationId xmlns:p14="http://schemas.microsoft.com/office/powerpoint/2010/main" val="37677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C9891-92EE-432F-A416-FD495792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03" y="581890"/>
            <a:ext cx="5213268" cy="587829"/>
          </a:xfrm>
        </p:spPr>
        <p:txBody>
          <a:bodyPr>
            <a:normAutofit fontScale="90000"/>
          </a:bodyPr>
          <a:lstStyle/>
          <a:p>
            <a:r>
              <a:rPr lang="ru-RU" dirty="0"/>
              <a:t>Работа аналитика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BCEA8A-4FB0-43BC-AAF0-0060852B1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679" y="1885505"/>
            <a:ext cx="4898516" cy="4830083"/>
          </a:xfrm>
        </p:spPr>
        <p:txBody>
          <a:bodyPr>
            <a:normAutofit/>
          </a:bodyPr>
          <a:lstStyle/>
          <a:p>
            <a:r>
              <a:rPr lang="ru-RU" sz="1600" dirty="0"/>
              <a:t>В чем заключалась основная работа Аналитика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Общение с заказчиком.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Создание первоначального дизайна.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Придумывание системы рекомендаций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Разработка технического задания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Назначение и контроль за дедлайнами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Создание этой великолепной презентации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B8D42A-CA98-4421-A07F-02E4C23AC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727" y="409630"/>
            <a:ext cx="6304273" cy="60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7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505</Words>
  <Application>Microsoft Office PowerPoint</Application>
  <PresentationFormat>Широкоэкранный</PresentationFormat>
  <Paragraphs>97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Century Gothic</vt:lpstr>
      <vt:lpstr>Google Sans</vt:lpstr>
      <vt:lpstr>Wingdings 3</vt:lpstr>
      <vt:lpstr>Совет директоров</vt:lpstr>
      <vt:lpstr>Проект</vt:lpstr>
      <vt:lpstr>Цели и задачи проекта</vt:lpstr>
      <vt:lpstr>Техническое Задание</vt:lpstr>
      <vt:lpstr>Интерфейс проекта</vt:lpstr>
      <vt:lpstr>Интерфейс  Главного окна</vt:lpstr>
      <vt:lpstr>Интерфейс проекта</vt:lpstr>
      <vt:lpstr>Сроки распределения проекта</vt:lpstr>
      <vt:lpstr>Работа в команде</vt:lpstr>
      <vt:lpstr>Работа аналитика</vt:lpstr>
      <vt:lpstr>Работа тестировщика</vt:lpstr>
      <vt:lpstr>Работа разработчика</vt:lpstr>
      <vt:lpstr>Постановка задач</vt:lpstr>
      <vt:lpstr>Трудности</vt:lpstr>
      <vt:lpstr>Итог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</dc:title>
  <dc:creator>Азат Залялетдинов</dc:creator>
  <cp:lastModifiedBy>Азат Залялетдинов</cp:lastModifiedBy>
  <cp:revision>23</cp:revision>
  <dcterms:created xsi:type="dcterms:W3CDTF">2023-05-05T20:18:50Z</dcterms:created>
  <dcterms:modified xsi:type="dcterms:W3CDTF">2023-05-06T00:34:30Z</dcterms:modified>
</cp:coreProperties>
</file>